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192C60-D8E7-4F6E-B1C0-6660715E8E6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4BE8C6-6838-42A3-AEF8-F5038BE62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Foolish Turtle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Fast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Slow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Which one is faster?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 Lion and a Turtle</a:t>
            </a:r>
            <a:endParaRPr lang="en-US" dirty="0"/>
          </a:p>
        </p:txBody>
      </p:sp>
      <p:pic>
        <p:nvPicPr>
          <p:cNvPr id="4" name="Picture 3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3810000" cy="3028950"/>
          </a:xfrm>
          <a:prstGeom prst="rect">
            <a:avLst/>
          </a:prstGeom>
        </p:spPr>
      </p:pic>
      <p:pic>
        <p:nvPicPr>
          <p:cNvPr id="5" name="Picture 4" descr="tur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90800"/>
            <a:ext cx="3505200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Lion moves </a:t>
            </a:r>
            <a:r>
              <a:rPr lang="en-US" sz="2400" u="sng" dirty="0" smtClean="0"/>
              <a:t>faster!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>Which one moves slower?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 Horse and a Fish</a:t>
            </a:r>
            <a:endParaRPr lang="en-US" dirty="0"/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3932903" cy="2438400"/>
          </a:xfrm>
          <a:prstGeom prst="rect">
            <a:avLst/>
          </a:prstGeom>
        </p:spPr>
      </p:pic>
      <p:pic>
        <p:nvPicPr>
          <p:cNvPr id="5" name="Picture 4" descr="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0"/>
            <a:ext cx="3052003" cy="2799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048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fish moves </a:t>
            </a:r>
            <a:r>
              <a:rPr lang="en-US" u="sng" dirty="0" smtClean="0"/>
              <a:t>slower!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Which one moves faster?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 Bird and a Catapiller </a:t>
            </a:r>
            <a:endParaRPr lang="en-US" dirty="0"/>
          </a:p>
        </p:txBody>
      </p:sp>
      <p:pic>
        <p:nvPicPr>
          <p:cNvPr id="4" name="Picture 3" descr="bi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879850" cy="2360294"/>
          </a:xfrm>
          <a:prstGeom prst="rect">
            <a:avLst/>
          </a:prstGeom>
        </p:spPr>
      </p:pic>
      <p:pic>
        <p:nvPicPr>
          <p:cNvPr id="5" name="Picture 4" descr="Caterpill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67000"/>
            <a:ext cx="2908300" cy="2492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276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bird moves </a:t>
            </a:r>
            <a:r>
              <a:rPr lang="en-US" sz="2400" u="sng" dirty="0" smtClean="0"/>
              <a:t>faster!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>Which one moves faster?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 Rabbit and a Ladybug</a:t>
            </a:r>
            <a:endParaRPr lang="en-US" dirty="0"/>
          </a:p>
        </p:txBody>
      </p:sp>
      <p:pic>
        <p:nvPicPr>
          <p:cNvPr id="4" name="Picture 3" descr="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38400"/>
            <a:ext cx="2590800" cy="2590800"/>
          </a:xfrm>
          <a:prstGeom prst="rect">
            <a:avLst/>
          </a:prstGeom>
        </p:spPr>
      </p:pic>
      <p:pic>
        <p:nvPicPr>
          <p:cNvPr id="5" name="Picture 4" descr="l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0"/>
            <a:ext cx="2343150" cy="2924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971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rabbit moves </a:t>
            </a:r>
            <a:r>
              <a:rPr lang="en-US" u="sng" dirty="0" smtClean="0"/>
              <a:t>faster!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Which one moves slower?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An </a:t>
            </a:r>
            <a:r>
              <a:rPr smtClean="0"/>
              <a:t>Elephant </a:t>
            </a:r>
            <a:r>
              <a:rPr smtClean="0"/>
              <a:t>and a Cheetah</a:t>
            </a:r>
            <a:endParaRPr lang="en-US" dirty="0"/>
          </a:p>
        </p:txBody>
      </p:sp>
      <p:pic>
        <p:nvPicPr>
          <p:cNvPr id="4" name="Picture 3" descr="cheeta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4114800" cy="2693194"/>
          </a:xfrm>
          <a:prstGeom prst="rect">
            <a:avLst/>
          </a:prstGeom>
        </p:spPr>
      </p:pic>
      <p:pic>
        <p:nvPicPr>
          <p:cNvPr id="5" name="Picture 4" descr="e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4006223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276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elephant moves </a:t>
            </a:r>
            <a:r>
              <a:rPr lang="en-US" sz="2400" u="sng" dirty="0" smtClean="0"/>
              <a:t>slower!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>Which one moves slower?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Two Children and a Zebra</a:t>
            </a:r>
            <a:endParaRPr lang="en-US" dirty="0"/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4343400" cy="2898999"/>
          </a:xfrm>
          <a:prstGeom prst="rect">
            <a:avLst/>
          </a:prstGeom>
        </p:spPr>
      </p:pic>
      <p:pic>
        <p:nvPicPr>
          <p:cNvPr id="5" name="Picture 4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3268" y="2514600"/>
            <a:ext cx="3966266" cy="2919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3581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two children move </a:t>
            </a:r>
            <a:r>
              <a:rPr lang="en-US" sz="2400" u="sng" dirty="0" smtClean="0"/>
              <a:t>slower!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Fast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Slow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98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The Foolish Turtle</vt:lpstr>
      <vt:lpstr>Slide 2</vt:lpstr>
      <vt:lpstr>A Lion and a Turtle</vt:lpstr>
      <vt:lpstr>A Horse and a Fish</vt:lpstr>
      <vt:lpstr>A Bird and a Catapiller </vt:lpstr>
      <vt:lpstr>A Rabbit and a Ladybug</vt:lpstr>
      <vt:lpstr>An Elephant and a Cheetah</vt:lpstr>
      <vt:lpstr>Two Children and a Zebra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Foolish Turtle</dc:title>
  <dc:creator>Allison</dc:creator>
  <cp:lastModifiedBy>Allison</cp:lastModifiedBy>
  <cp:revision>15</cp:revision>
  <dcterms:created xsi:type="dcterms:W3CDTF">2011-02-15T20:13:07Z</dcterms:created>
  <dcterms:modified xsi:type="dcterms:W3CDTF">2011-02-16T04:04:40Z</dcterms:modified>
</cp:coreProperties>
</file>